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285" r:id="rId2"/>
    <p:sldId id="1286" r:id="rId3"/>
    <p:sldId id="1287" r:id="rId4"/>
    <p:sldId id="1288" r:id="rId5"/>
    <p:sldId id="128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5380" y="2541996"/>
            <a:ext cx="8693239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365. JESUH KIANGAH KA PIA DING HI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All to Jesus I Surrender</a:t>
            </a:r>
          </a:p>
          <a:p>
            <a:r>
              <a:rPr lang="en-US" sz="1500" dirty="0"/>
              <a:t>Mark. 10:28</a:t>
            </a:r>
          </a:p>
          <a:p>
            <a:r>
              <a:rPr lang="en-US" sz="1500" dirty="0"/>
              <a:t>J. W. </a:t>
            </a:r>
            <a:r>
              <a:rPr lang="en-US" sz="1500" dirty="0" err="1"/>
              <a:t>Vande</a:t>
            </a:r>
            <a:r>
              <a:rPr lang="en-US" sz="1500" dirty="0"/>
              <a:t> Venter, 1885-1939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954049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gum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ah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 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ah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honghilh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 Na hi ding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152395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937061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gum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ah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ma kiang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Ngai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gum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ci,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745688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gum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ah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nusia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lungsungah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862233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151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365. JESUH KIANGAH KA PIA DING HI</vt:lpstr>
      <vt:lpstr>1</vt:lpstr>
      <vt:lpstr>Sakkik 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2018-12-15T06:12:18Z</dcterms:modified>
</cp:coreProperties>
</file>